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3" r:id="rId5"/>
  </p:sldMasterIdLst>
  <p:notesMasterIdLst>
    <p:notesMasterId r:id="rId8"/>
  </p:notesMasterIdLst>
  <p:sldIdLst>
    <p:sldId id="329" r:id="rId6"/>
    <p:sldId id="331" r:id="rId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0" userDrawn="1">
          <p15:clr>
            <a:srgbClr val="A4A3A4"/>
          </p15:clr>
        </p15:guide>
        <p15:guide id="2" pos="12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0000"/>
    <a:srgbClr val="008000"/>
    <a:srgbClr val="00315A"/>
    <a:srgbClr val="0C1C8D"/>
    <a:srgbClr val="677D9D"/>
    <a:srgbClr val="F2F2F2"/>
    <a:srgbClr val="8099B8"/>
    <a:srgbClr val="2C3640"/>
    <a:srgbClr val="435269"/>
    <a:srgbClr val="441D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2" autoAdjust="0"/>
    <p:restoredTop sz="78202" autoAdjust="0"/>
  </p:normalViewPr>
  <p:slideViewPr>
    <p:cSldViewPr snapToGrid="0">
      <p:cViewPr varScale="1">
        <p:scale>
          <a:sx n="85" d="100"/>
          <a:sy n="85" d="100"/>
        </p:scale>
        <p:origin x="1302" y="84"/>
      </p:cViewPr>
      <p:guideLst>
        <p:guide orient="horz" pos="360"/>
        <p:guide pos="1272"/>
      </p:guideLst>
    </p:cSldViewPr>
  </p:slideViewPr>
  <p:notesTextViewPr>
    <p:cViewPr>
      <p:scale>
        <a:sx n="3" d="2"/>
        <a:sy n="3" d="2"/>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105512D-050C-489A-9A59-6B31F9FFC4AF}" type="datetimeFigureOut">
              <a:rPr lang="en-US" smtClean="0"/>
              <a:t>4/8/2026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947D7AC-DEE3-447F-BB44-06ADCC328B10}" type="slidenum">
              <a:rPr lang="en-US" smtClean="0"/>
              <a:t>‹#›</a:t>
            </a:fld>
            <a:endParaRPr lang="en-US"/>
          </a:p>
        </p:txBody>
      </p:sp>
    </p:spTree>
    <p:extLst>
      <p:ext uri="{BB962C8B-B14F-4D97-AF65-F5344CB8AC3E}">
        <p14:creationId xmlns:p14="http://schemas.microsoft.com/office/powerpoint/2010/main" val="1151802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47D7AC-DEE3-447F-BB44-06ADCC328B10}" type="slidenum">
              <a:rPr lang="en-US" smtClean="0"/>
              <a:t>1</a:t>
            </a:fld>
            <a:endParaRPr lang="en-US"/>
          </a:p>
        </p:txBody>
      </p:sp>
    </p:spTree>
    <p:extLst>
      <p:ext uri="{BB962C8B-B14F-4D97-AF65-F5344CB8AC3E}">
        <p14:creationId xmlns:p14="http://schemas.microsoft.com/office/powerpoint/2010/main" val="88799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F1DE62-580A-5BAA-4650-3CF7311FE0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D5CDA4-9533-3115-DCCD-87B1FB2F15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979713-2376-2C33-BB1B-4BFC6284A1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DD69DA-27A5-A869-55C1-DEA273890848}"/>
              </a:ext>
            </a:extLst>
          </p:cNvPr>
          <p:cNvSpPr>
            <a:spLocks noGrp="1"/>
          </p:cNvSpPr>
          <p:nvPr>
            <p:ph type="sldNum" sz="quarter" idx="5"/>
          </p:nvPr>
        </p:nvSpPr>
        <p:spPr/>
        <p:txBody>
          <a:bodyPr/>
          <a:lstStyle/>
          <a:p>
            <a:fld id="{E947D7AC-DEE3-447F-BB44-06ADCC328B10}" type="slidenum">
              <a:rPr lang="en-US" smtClean="0"/>
              <a:t>2</a:t>
            </a:fld>
            <a:endParaRPr lang="en-US"/>
          </a:p>
        </p:txBody>
      </p:sp>
    </p:spTree>
    <p:extLst>
      <p:ext uri="{BB962C8B-B14F-4D97-AF65-F5344CB8AC3E}">
        <p14:creationId xmlns:p14="http://schemas.microsoft.com/office/powerpoint/2010/main" val="1057603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331359" y="390418"/>
            <a:ext cx="10453099" cy="472611"/>
          </a:xfrm>
          <a:prstGeom prst="rect">
            <a:avLst/>
          </a:prstGeom>
        </p:spPr>
        <p:txBody>
          <a:bodyPr/>
          <a:lstStyle>
            <a:lvl1pPr>
              <a:defRPr sz="3200" b="1" i="1">
                <a:latin typeface="Arial Narrow" panose="020B0606020202030204" pitchFamily="34" charset="0"/>
              </a:defRPr>
            </a:lvl1pPr>
          </a:lstStyle>
          <a:p>
            <a:r>
              <a:rPr lang="en-US" dirty="0"/>
              <a:t>Click to edit Master title style</a:t>
            </a:r>
          </a:p>
        </p:txBody>
      </p:sp>
      <p:sp>
        <p:nvSpPr>
          <p:cNvPr id="4" name="Text Placeholder 3"/>
          <p:cNvSpPr>
            <a:spLocks noGrp="1"/>
          </p:cNvSpPr>
          <p:nvPr>
            <p:ph type="body" sz="quarter" idx="10" hasCustomPrompt="1"/>
          </p:nvPr>
        </p:nvSpPr>
        <p:spPr>
          <a:xfrm>
            <a:off x="0" y="6678613"/>
            <a:ext cx="12192000" cy="179387"/>
          </a:xfrm>
          <a:prstGeom prst="rect">
            <a:avLst/>
          </a:prstGeom>
        </p:spPr>
        <p:txBody>
          <a:bodyPr anchor="ctr"/>
          <a:lstStyle>
            <a:lvl1pPr marL="0" indent="0" algn="ctr">
              <a:buNone/>
              <a:defRPr sz="1200" b="1">
                <a:latin typeface="Arial Narrow" panose="020B0606020202030204" pitchFamily="34" charset="0"/>
              </a:defRPr>
            </a:lvl1pPr>
          </a:lstStyle>
          <a:p>
            <a:pPr lvl="0"/>
            <a:r>
              <a:rPr lang="en-US" sz="1200" b="1" dirty="0">
                <a:latin typeface="Arial Narrow" panose="020B0606020202030204" pitchFamily="34" charset="0"/>
              </a:rPr>
              <a:t>CLASSIFICATION</a:t>
            </a:r>
            <a:endParaRPr lang="en-US" dirty="0"/>
          </a:p>
        </p:txBody>
      </p:sp>
      <p:sp>
        <p:nvSpPr>
          <p:cNvPr id="5" name="Text Placeholder 3"/>
          <p:cNvSpPr>
            <a:spLocks noGrp="1"/>
          </p:cNvSpPr>
          <p:nvPr>
            <p:ph type="body" sz="quarter" idx="11" hasCustomPrompt="1"/>
          </p:nvPr>
        </p:nvSpPr>
        <p:spPr>
          <a:xfrm>
            <a:off x="0" y="0"/>
            <a:ext cx="12192000" cy="179387"/>
          </a:xfrm>
          <a:prstGeom prst="rect">
            <a:avLst/>
          </a:prstGeom>
        </p:spPr>
        <p:txBody>
          <a:bodyPr anchor="ctr"/>
          <a:lstStyle>
            <a:lvl1pPr marL="0" indent="0" algn="ctr">
              <a:buNone/>
              <a:defRPr sz="1200" b="1">
                <a:latin typeface="Arial Narrow" panose="020B0606020202030204" pitchFamily="34" charset="0"/>
              </a:defRPr>
            </a:lvl1pPr>
          </a:lstStyle>
          <a:p>
            <a:pPr lvl="0"/>
            <a:r>
              <a:rPr lang="en-US" sz="1200" b="1" dirty="0">
                <a:latin typeface="Arial Narrow" panose="020B0606020202030204" pitchFamily="34" charset="0"/>
              </a:rPr>
              <a:t>CLASSIFICATION</a:t>
            </a:r>
            <a:endParaRPr lang="en-US" dirty="0"/>
          </a:p>
        </p:txBody>
      </p:sp>
    </p:spTree>
    <p:extLst>
      <p:ext uri="{BB962C8B-B14F-4D97-AF65-F5344CB8AC3E}">
        <p14:creationId xmlns:p14="http://schemas.microsoft.com/office/powerpoint/2010/main" val="314926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53447"/>
            <a:ext cx="10515600" cy="4923516"/>
          </a:xfrm>
          <a:prstGeom prst="rect">
            <a:avLst/>
          </a:prstGeo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1"/>
          <p:cNvSpPr>
            <a:spLocks noGrp="1"/>
          </p:cNvSpPr>
          <p:nvPr>
            <p:ph type="title"/>
          </p:nvPr>
        </p:nvSpPr>
        <p:spPr>
          <a:xfrm>
            <a:off x="1331359" y="390418"/>
            <a:ext cx="10453099" cy="472611"/>
          </a:xfrm>
          <a:prstGeom prst="rect">
            <a:avLst/>
          </a:prstGeom>
        </p:spPr>
        <p:txBody>
          <a:bodyPr/>
          <a:lstStyle>
            <a:lvl1pPr>
              <a:defRPr sz="3200" b="1" i="1">
                <a:latin typeface="Arial Narrow" panose="020B0606020202030204" pitchFamily="34" charset="0"/>
              </a:defRPr>
            </a:lvl1pPr>
          </a:lstStyle>
          <a:p>
            <a:r>
              <a:rPr lang="en-US" dirty="0"/>
              <a:t>Click to edit Master title style</a:t>
            </a:r>
          </a:p>
        </p:txBody>
      </p:sp>
      <p:sp>
        <p:nvSpPr>
          <p:cNvPr id="8" name="Text Placeholder 3"/>
          <p:cNvSpPr>
            <a:spLocks noGrp="1"/>
          </p:cNvSpPr>
          <p:nvPr>
            <p:ph type="body" sz="quarter" idx="10" hasCustomPrompt="1"/>
          </p:nvPr>
        </p:nvSpPr>
        <p:spPr>
          <a:xfrm>
            <a:off x="0" y="6678613"/>
            <a:ext cx="12192000" cy="179387"/>
          </a:xfrm>
          <a:prstGeom prst="rect">
            <a:avLst/>
          </a:prstGeom>
        </p:spPr>
        <p:txBody>
          <a:bodyPr anchor="ctr"/>
          <a:lstStyle>
            <a:lvl1pPr marL="0" indent="0" algn="ctr">
              <a:buNone/>
              <a:defRPr sz="1200" b="1">
                <a:latin typeface="Arial Narrow" panose="020B0606020202030204" pitchFamily="34" charset="0"/>
              </a:defRPr>
            </a:lvl1pPr>
          </a:lstStyle>
          <a:p>
            <a:pPr lvl="0"/>
            <a:r>
              <a:rPr lang="en-US" sz="1200" b="1" dirty="0">
                <a:latin typeface="Arial Narrow" panose="020B0606020202030204" pitchFamily="34" charset="0"/>
              </a:rPr>
              <a:t>CLASSIFICATION</a:t>
            </a:r>
            <a:endParaRPr lang="en-US" dirty="0"/>
          </a:p>
        </p:txBody>
      </p:sp>
      <p:sp>
        <p:nvSpPr>
          <p:cNvPr id="9" name="Text Placeholder 3"/>
          <p:cNvSpPr>
            <a:spLocks noGrp="1"/>
          </p:cNvSpPr>
          <p:nvPr>
            <p:ph type="body" sz="quarter" idx="11" hasCustomPrompt="1"/>
          </p:nvPr>
        </p:nvSpPr>
        <p:spPr>
          <a:xfrm>
            <a:off x="0" y="0"/>
            <a:ext cx="12192000" cy="179387"/>
          </a:xfrm>
          <a:prstGeom prst="rect">
            <a:avLst/>
          </a:prstGeom>
        </p:spPr>
        <p:txBody>
          <a:bodyPr anchor="ctr"/>
          <a:lstStyle>
            <a:lvl1pPr marL="0" indent="0" algn="ctr">
              <a:buNone/>
              <a:defRPr sz="1200" b="1">
                <a:latin typeface="Arial Narrow" panose="020B0606020202030204" pitchFamily="34" charset="0"/>
              </a:defRPr>
            </a:lvl1pPr>
          </a:lstStyle>
          <a:p>
            <a:pPr lvl="0"/>
            <a:r>
              <a:rPr lang="en-US" sz="1200" b="1" dirty="0">
                <a:latin typeface="Arial Narrow" panose="020B0606020202030204" pitchFamily="34" charset="0"/>
              </a:rPr>
              <a:t>CLASSIFICATION</a:t>
            </a:r>
            <a:endParaRPr lang="en-US" dirty="0"/>
          </a:p>
        </p:txBody>
      </p:sp>
    </p:spTree>
    <p:extLst>
      <p:ext uri="{BB962C8B-B14F-4D97-AF65-F5344CB8AC3E}">
        <p14:creationId xmlns:p14="http://schemas.microsoft.com/office/powerpoint/2010/main" val="4154426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Standard Slide">
    <p:spTree>
      <p:nvGrpSpPr>
        <p:cNvPr id="1" name=""/>
        <p:cNvGrpSpPr/>
        <p:nvPr/>
      </p:nvGrpSpPr>
      <p:grpSpPr>
        <a:xfrm>
          <a:off x="0" y="0"/>
          <a:ext cx="0" cy="0"/>
          <a:chOff x="0" y="0"/>
          <a:chExt cx="0" cy="0"/>
        </a:xfrm>
      </p:grpSpPr>
      <p:sp>
        <p:nvSpPr>
          <p:cNvPr id="29" name="Text Placeholder 2"/>
          <p:cNvSpPr>
            <a:spLocks noGrp="1"/>
          </p:cNvSpPr>
          <p:nvPr>
            <p:ph idx="1"/>
          </p:nvPr>
        </p:nvSpPr>
        <p:spPr>
          <a:xfrm>
            <a:off x="470781" y="1491069"/>
            <a:ext cx="11269479" cy="4685894"/>
          </a:xfrm>
          <a:prstGeom prst="rect">
            <a:avLst/>
          </a:prstGeom>
        </p:spPr>
        <p:txBody>
          <a:bodyPr vert="horz" lIns="91440" tIns="45720" rIns="91440" bIns="45720" rtlCol="0">
            <a:normAutofit/>
          </a:bodyPr>
          <a:lstStyle>
            <a:lvl1pPr marL="117475" indent="-117475">
              <a:lnSpc>
                <a:spcPct val="100000"/>
              </a:lnSpc>
              <a:spcBef>
                <a:spcPts val="0"/>
              </a:spcBef>
              <a:spcAft>
                <a:spcPts val="600"/>
              </a:spcAft>
              <a:buFont typeface="Wingdings" panose="05000000000000000000" pitchFamily="2" charset="2"/>
              <a:buChar char="Ø"/>
              <a:defRPr sz="1400" b="1">
                <a:latin typeface="Arial" panose="020B0604020202020204" pitchFamily="34" charset="0"/>
                <a:cs typeface="Arial" panose="020B0604020202020204" pitchFamily="34" charset="0"/>
              </a:defRPr>
            </a:lvl1pPr>
            <a:lvl2pPr marL="344488" indent="-117475">
              <a:lnSpc>
                <a:spcPct val="100000"/>
              </a:lnSpc>
              <a:spcBef>
                <a:spcPts val="0"/>
              </a:spcBef>
              <a:spcAft>
                <a:spcPts val="600"/>
              </a:spcAft>
              <a:buFont typeface="Wingdings" panose="05000000000000000000" pitchFamily="2" charset="2"/>
              <a:buChar char="§"/>
              <a:defRPr sz="1400" b="1">
                <a:latin typeface="Arial" panose="020B0604020202020204" pitchFamily="34" charset="0"/>
                <a:cs typeface="Arial" panose="020B0604020202020204" pitchFamily="34" charset="0"/>
              </a:defRPr>
            </a:lvl2pPr>
            <a:lvl3pPr marL="569913" indent="-107950">
              <a:lnSpc>
                <a:spcPct val="100000"/>
              </a:lnSpc>
              <a:spcBef>
                <a:spcPts val="0"/>
              </a:spcBef>
              <a:spcAft>
                <a:spcPts val="600"/>
              </a:spcAft>
              <a:defRPr sz="1400" b="1">
                <a:latin typeface="Arial" panose="020B0604020202020204" pitchFamily="34" charset="0"/>
                <a:cs typeface="Arial" panose="020B0604020202020204" pitchFamily="34" charset="0"/>
              </a:defRPr>
            </a:lvl3pPr>
            <a:lvl4pPr marL="796925" indent="-109538">
              <a:lnSpc>
                <a:spcPct val="100000"/>
              </a:lnSpc>
              <a:spcBef>
                <a:spcPts val="0"/>
              </a:spcBef>
              <a:spcAft>
                <a:spcPts val="600"/>
              </a:spcAft>
              <a:buFont typeface="Arial" panose="020B0604020202020204" pitchFamily="34" charset="0"/>
              <a:buChar char="‒"/>
              <a:defRPr sz="1400" b="1">
                <a:latin typeface="Arial" panose="020B0604020202020204" pitchFamily="34" charset="0"/>
                <a:cs typeface="Arial" panose="020B0604020202020204" pitchFamily="34" charset="0"/>
              </a:defRPr>
            </a:lvl4pPr>
            <a:lvl5pPr marL="1031875" indent="-117475">
              <a:lnSpc>
                <a:spcPct val="100000"/>
              </a:lnSpc>
              <a:spcBef>
                <a:spcPts val="0"/>
              </a:spcBef>
              <a:spcAft>
                <a:spcPts val="600"/>
              </a:spcAft>
              <a:defRPr sz="1800" b="0">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 Fourth level</a:t>
            </a:r>
          </a:p>
        </p:txBody>
      </p:sp>
      <p:sp>
        <p:nvSpPr>
          <p:cNvPr id="3" name="Text Placeholder 2"/>
          <p:cNvSpPr>
            <a:spLocks noGrp="1"/>
          </p:cNvSpPr>
          <p:nvPr>
            <p:ph type="body" sz="quarter" idx="11" hasCustomPrompt="1"/>
          </p:nvPr>
        </p:nvSpPr>
        <p:spPr>
          <a:xfrm>
            <a:off x="1822765" y="353990"/>
            <a:ext cx="9917495" cy="660403"/>
          </a:xfrm>
          <a:prstGeom prst="rect">
            <a:avLst/>
          </a:prstGeom>
        </p:spPr>
        <p:txBody>
          <a:bodyPr anchor="ctr">
            <a:normAutofit/>
          </a:bodyPr>
          <a:lstStyle>
            <a:lvl1pPr marL="0" indent="0" algn="l">
              <a:lnSpc>
                <a:spcPct val="100000"/>
              </a:lnSpc>
              <a:spcBef>
                <a:spcPts val="0"/>
              </a:spcBef>
              <a:buNone/>
              <a:defRPr lang="en-US" sz="2800" b="1" i="1" kern="1200" cap="none" baseline="0" dirty="0">
                <a:solidFill>
                  <a:schemeClr val="tx1"/>
                </a:solidFill>
                <a:latin typeface="Arial" panose="020B0604020202020204" pitchFamily="34" charset="0"/>
                <a:ea typeface="+mn-ea"/>
                <a:cs typeface="Arial" panose="020B0604020202020204" pitchFamily="34" charset="0"/>
              </a:defRPr>
            </a:lvl1pPr>
          </a:lstStyle>
          <a:p>
            <a:pPr lvl="0"/>
            <a:r>
              <a:rPr lang="en-US" dirty="0"/>
              <a:t>Slide Title</a:t>
            </a:r>
          </a:p>
        </p:txBody>
      </p:sp>
      <p:sp>
        <p:nvSpPr>
          <p:cNvPr id="32" name="Text Placeholder 30"/>
          <p:cNvSpPr>
            <a:spLocks noGrp="1"/>
          </p:cNvSpPr>
          <p:nvPr>
            <p:ph type="body" sz="quarter" idx="10" hasCustomPrompt="1"/>
          </p:nvPr>
        </p:nvSpPr>
        <p:spPr>
          <a:xfrm>
            <a:off x="4249093" y="1"/>
            <a:ext cx="3657600" cy="182880"/>
          </a:xfrm>
          <a:prstGeom prst="rect">
            <a:avLst/>
          </a:prstGeom>
        </p:spPr>
        <p:txBody>
          <a:bodyPr bIns="0">
            <a:normAutofit/>
          </a:bodyPr>
          <a:lstStyle>
            <a:lvl1pPr marL="0" indent="0" algn="ctr">
              <a:buNone/>
              <a:defRPr sz="1000" b="1">
                <a:latin typeface="Arial" panose="020B0604020202020204" pitchFamily="34" charset="0"/>
                <a:cs typeface="Arial" panose="020B0604020202020204" pitchFamily="34" charset="0"/>
              </a:defRPr>
            </a:lvl1pPr>
          </a:lstStyle>
          <a:p>
            <a:pPr lvl="0"/>
            <a:r>
              <a:rPr lang="en-US" dirty="0"/>
              <a:t>CLASSIFICATION</a:t>
            </a:r>
          </a:p>
          <a:p>
            <a:pPr lvl="0"/>
            <a:endParaRPr lang="en-US" dirty="0"/>
          </a:p>
        </p:txBody>
      </p:sp>
      <p:sp>
        <p:nvSpPr>
          <p:cNvPr id="33" name="Text Placeholder 30"/>
          <p:cNvSpPr>
            <a:spLocks noGrp="1"/>
          </p:cNvSpPr>
          <p:nvPr>
            <p:ph type="body" sz="quarter" idx="12" hasCustomPrompt="1"/>
          </p:nvPr>
        </p:nvSpPr>
        <p:spPr>
          <a:xfrm>
            <a:off x="4249093" y="6675120"/>
            <a:ext cx="3657600" cy="182880"/>
          </a:xfrm>
          <a:prstGeom prst="rect">
            <a:avLst/>
          </a:prstGeom>
        </p:spPr>
        <p:txBody>
          <a:bodyPr bIns="0" anchor="ctr">
            <a:normAutofit/>
          </a:bodyPr>
          <a:lstStyle>
            <a:lvl1pPr marL="0" indent="0" algn="ctr">
              <a:buNone/>
              <a:defRPr sz="1000" b="1">
                <a:latin typeface="Arial" panose="020B0604020202020204" pitchFamily="34" charset="0"/>
                <a:cs typeface="Arial" panose="020B0604020202020204" pitchFamily="34" charset="0"/>
              </a:defRPr>
            </a:lvl1pPr>
          </a:lstStyle>
          <a:p>
            <a:pPr lvl="0"/>
            <a:r>
              <a:rPr lang="en-US" dirty="0"/>
              <a:t>CLASSIFICATION</a:t>
            </a:r>
          </a:p>
        </p:txBody>
      </p:sp>
      <p:sp>
        <p:nvSpPr>
          <p:cNvPr id="35" name="Text Placeholder 30"/>
          <p:cNvSpPr>
            <a:spLocks noGrp="1"/>
          </p:cNvSpPr>
          <p:nvPr>
            <p:ph type="body" sz="quarter" idx="14" hasCustomPrompt="1"/>
          </p:nvPr>
        </p:nvSpPr>
        <p:spPr>
          <a:xfrm>
            <a:off x="8184334" y="6594947"/>
            <a:ext cx="3034201" cy="261980"/>
          </a:xfrm>
          <a:prstGeom prst="rect">
            <a:avLst/>
          </a:prstGeom>
        </p:spPr>
        <p:txBody>
          <a:bodyPr bIns="0">
            <a:normAutofit/>
          </a:bodyPr>
          <a:lstStyle>
            <a:lvl1pPr marL="0" indent="0" algn="l">
              <a:buNone/>
              <a:defRPr sz="800" b="0" i="1" baseline="0">
                <a:latin typeface="Arial" panose="020B0604020202020204" pitchFamily="34" charset="0"/>
                <a:cs typeface="Arial" panose="020B0604020202020204" pitchFamily="34" charset="0"/>
              </a:defRPr>
            </a:lvl1pPr>
          </a:lstStyle>
          <a:p>
            <a:pPr lvl="0"/>
            <a:r>
              <a:rPr lang="en-US" dirty="0"/>
              <a:t>Special Notes, Declassification Date, “As Of” DTG, FDO #, etc.</a:t>
            </a:r>
          </a:p>
        </p:txBody>
      </p:sp>
      <p:pic>
        <p:nvPicPr>
          <p:cNvPr id="12" name="Picture 11"/>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120782" y="44297"/>
            <a:ext cx="1878839" cy="1354177"/>
          </a:xfrm>
          <a:prstGeom prst="rect">
            <a:avLst/>
          </a:prstGeom>
        </p:spPr>
      </p:pic>
    </p:spTree>
    <p:extLst>
      <p:ext uri="{BB962C8B-B14F-4D97-AF65-F5344CB8AC3E}">
        <p14:creationId xmlns:p14="http://schemas.microsoft.com/office/powerpoint/2010/main" val="1358076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_Standard Slide">
    <p:spTree>
      <p:nvGrpSpPr>
        <p:cNvPr id="1" name=""/>
        <p:cNvGrpSpPr/>
        <p:nvPr/>
      </p:nvGrpSpPr>
      <p:grpSpPr>
        <a:xfrm>
          <a:off x="0" y="0"/>
          <a:ext cx="0" cy="0"/>
          <a:chOff x="0" y="0"/>
          <a:chExt cx="0" cy="0"/>
        </a:xfrm>
      </p:grpSpPr>
      <p:sp>
        <p:nvSpPr>
          <p:cNvPr id="29" name="Text Placeholder 2"/>
          <p:cNvSpPr>
            <a:spLocks noGrp="1"/>
          </p:cNvSpPr>
          <p:nvPr>
            <p:ph idx="1"/>
          </p:nvPr>
        </p:nvSpPr>
        <p:spPr>
          <a:xfrm>
            <a:off x="470783" y="1491069"/>
            <a:ext cx="11269479" cy="4685894"/>
          </a:xfrm>
          <a:prstGeom prst="rect">
            <a:avLst/>
          </a:prstGeom>
        </p:spPr>
        <p:txBody>
          <a:bodyPr vert="horz" lIns="91440" tIns="45720" rIns="91440" bIns="45720" rtlCol="0">
            <a:normAutofit/>
          </a:bodyPr>
          <a:lstStyle>
            <a:lvl1pPr marL="88106" indent="-88106">
              <a:lnSpc>
                <a:spcPct val="100000"/>
              </a:lnSpc>
              <a:spcBef>
                <a:spcPts val="0"/>
              </a:spcBef>
              <a:spcAft>
                <a:spcPts val="450"/>
              </a:spcAft>
              <a:buFont typeface="Wingdings" panose="05000000000000000000" pitchFamily="2" charset="2"/>
              <a:buChar char="Ø"/>
              <a:defRPr sz="1050" b="1">
                <a:latin typeface="Arial" panose="020B0604020202020204" pitchFamily="34" charset="0"/>
                <a:cs typeface="Arial" panose="020B0604020202020204" pitchFamily="34" charset="0"/>
              </a:defRPr>
            </a:lvl1pPr>
            <a:lvl2pPr marL="258366" indent="-88106">
              <a:lnSpc>
                <a:spcPct val="100000"/>
              </a:lnSpc>
              <a:spcBef>
                <a:spcPts val="0"/>
              </a:spcBef>
              <a:spcAft>
                <a:spcPts val="450"/>
              </a:spcAft>
              <a:buFont typeface="Wingdings" panose="05000000000000000000" pitchFamily="2" charset="2"/>
              <a:buChar char="§"/>
              <a:defRPr sz="1050" b="1">
                <a:latin typeface="Arial" panose="020B0604020202020204" pitchFamily="34" charset="0"/>
                <a:cs typeface="Arial" panose="020B0604020202020204" pitchFamily="34" charset="0"/>
              </a:defRPr>
            </a:lvl2pPr>
            <a:lvl3pPr marL="427435" indent="-80963">
              <a:lnSpc>
                <a:spcPct val="100000"/>
              </a:lnSpc>
              <a:spcBef>
                <a:spcPts val="0"/>
              </a:spcBef>
              <a:spcAft>
                <a:spcPts val="450"/>
              </a:spcAft>
              <a:defRPr sz="1050" b="1">
                <a:latin typeface="Arial" panose="020B0604020202020204" pitchFamily="34" charset="0"/>
                <a:cs typeface="Arial" panose="020B0604020202020204" pitchFamily="34" charset="0"/>
              </a:defRPr>
            </a:lvl3pPr>
            <a:lvl4pPr marL="597694" indent="-82154">
              <a:lnSpc>
                <a:spcPct val="100000"/>
              </a:lnSpc>
              <a:spcBef>
                <a:spcPts val="0"/>
              </a:spcBef>
              <a:spcAft>
                <a:spcPts val="450"/>
              </a:spcAft>
              <a:buFont typeface="Arial" panose="020B0604020202020204" pitchFamily="34" charset="0"/>
              <a:buChar char="‒"/>
              <a:defRPr sz="1050" b="1">
                <a:latin typeface="Arial" panose="020B0604020202020204" pitchFamily="34" charset="0"/>
                <a:cs typeface="Arial" panose="020B0604020202020204" pitchFamily="34" charset="0"/>
              </a:defRPr>
            </a:lvl4pPr>
            <a:lvl5pPr marL="773906" indent="-88106">
              <a:lnSpc>
                <a:spcPct val="100000"/>
              </a:lnSpc>
              <a:spcBef>
                <a:spcPts val="0"/>
              </a:spcBef>
              <a:spcAft>
                <a:spcPts val="450"/>
              </a:spcAft>
              <a:defRPr sz="1350" b="0">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 Fourth level</a:t>
            </a:r>
          </a:p>
        </p:txBody>
      </p:sp>
      <p:sp>
        <p:nvSpPr>
          <p:cNvPr id="3" name="Text Placeholder 2"/>
          <p:cNvSpPr>
            <a:spLocks noGrp="1"/>
          </p:cNvSpPr>
          <p:nvPr>
            <p:ph type="body" sz="quarter" idx="11" hasCustomPrompt="1"/>
          </p:nvPr>
        </p:nvSpPr>
        <p:spPr>
          <a:xfrm>
            <a:off x="1822767" y="353994"/>
            <a:ext cx="9917495" cy="660403"/>
          </a:xfrm>
          <a:prstGeom prst="rect">
            <a:avLst/>
          </a:prstGeom>
        </p:spPr>
        <p:txBody>
          <a:bodyPr anchor="ctr">
            <a:normAutofit/>
          </a:bodyPr>
          <a:lstStyle>
            <a:lvl1pPr marL="0" indent="0" algn="l">
              <a:lnSpc>
                <a:spcPct val="100000"/>
              </a:lnSpc>
              <a:spcBef>
                <a:spcPts val="0"/>
              </a:spcBef>
              <a:buNone/>
              <a:defRPr lang="en-US" sz="2100" b="1" i="1" kern="1200" cap="none" baseline="0" dirty="0">
                <a:solidFill>
                  <a:schemeClr val="tx1"/>
                </a:solidFill>
                <a:latin typeface="Arial" panose="020B0604020202020204" pitchFamily="34" charset="0"/>
                <a:ea typeface="+mn-ea"/>
                <a:cs typeface="Arial" panose="020B0604020202020204" pitchFamily="34" charset="0"/>
              </a:defRPr>
            </a:lvl1pPr>
          </a:lstStyle>
          <a:p>
            <a:pPr lvl="0"/>
            <a:r>
              <a:rPr lang="en-US" dirty="0"/>
              <a:t>Slide Title</a:t>
            </a:r>
          </a:p>
        </p:txBody>
      </p:sp>
      <p:sp>
        <p:nvSpPr>
          <p:cNvPr id="32" name="Text Placeholder 30"/>
          <p:cNvSpPr>
            <a:spLocks noGrp="1"/>
          </p:cNvSpPr>
          <p:nvPr>
            <p:ph type="body" sz="quarter" idx="10" hasCustomPrompt="1"/>
          </p:nvPr>
        </p:nvSpPr>
        <p:spPr>
          <a:xfrm>
            <a:off x="4249093" y="1"/>
            <a:ext cx="3657600" cy="182880"/>
          </a:xfrm>
          <a:prstGeom prst="rect">
            <a:avLst/>
          </a:prstGeom>
        </p:spPr>
        <p:txBody>
          <a:bodyPr bIns="0">
            <a:normAutofit/>
          </a:bodyPr>
          <a:lstStyle>
            <a:lvl1pPr marL="0" indent="0" algn="ctr">
              <a:buNone/>
              <a:defRPr sz="750" b="1">
                <a:latin typeface="Arial" panose="020B0604020202020204" pitchFamily="34" charset="0"/>
                <a:cs typeface="Arial" panose="020B0604020202020204" pitchFamily="34" charset="0"/>
              </a:defRPr>
            </a:lvl1pPr>
          </a:lstStyle>
          <a:p>
            <a:pPr lvl="0"/>
            <a:r>
              <a:rPr lang="en-US" dirty="0"/>
              <a:t>CLASSIFICATION</a:t>
            </a:r>
          </a:p>
          <a:p>
            <a:pPr lvl="0"/>
            <a:endParaRPr lang="en-US" dirty="0"/>
          </a:p>
        </p:txBody>
      </p:sp>
      <p:sp>
        <p:nvSpPr>
          <p:cNvPr id="33" name="Text Placeholder 30"/>
          <p:cNvSpPr>
            <a:spLocks noGrp="1"/>
          </p:cNvSpPr>
          <p:nvPr>
            <p:ph type="body" sz="quarter" idx="12" hasCustomPrompt="1"/>
          </p:nvPr>
        </p:nvSpPr>
        <p:spPr>
          <a:xfrm>
            <a:off x="4249093" y="6675120"/>
            <a:ext cx="3657600" cy="182880"/>
          </a:xfrm>
          <a:prstGeom prst="rect">
            <a:avLst/>
          </a:prstGeom>
        </p:spPr>
        <p:txBody>
          <a:bodyPr bIns="0" anchor="ctr">
            <a:normAutofit/>
          </a:bodyPr>
          <a:lstStyle>
            <a:lvl1pPr marL="0" indent="0" algn="ctr">
              <a:buNone/>
              <a:defRPr sz="750" b="1">
                <a:latin typeface="Arial" panose="020B0604020202020204" pitchFamily="34" charset="0"/>
                <a:cs typeface="Arial" panose="020B0604020202020204" pitchFamily="34" charset="0"/>
              </a:defRPr>
            </a:lvl1pPr>
          </a:lstStyle>
          <a:p>
            <a:pPr lvl="0"/>
            <a:r>
              <a:rPr lang="en-US" dirty="0"/>
              <a:t>CLASSIFICATION</a:t>
            </a:r>
          </a:p>
        </p:txBody>
      </p:sp>
      <p:sp>
        <p:nvSpPr>
          <p:cNvPr id="35" name="Text Placeholder 30"/>
          <p:cNvSpPr>
            <a:spLocks noGrp="1"/>
          </p:cNvSpPr>
          <p:nvPr>
            <p:ph type="body" sz="quarter" idx="14" hasCustomPrompt="1"/>
          </p:nvPr>
        </p:nvSpPr>
        <p:spPr>
          <a:xfrm>
            <a:off x="8184337" y="6594947"/>
            <a:ext cx="3034201" cy="261980"/>
          </a:xfrm>
          <a:prstGeom prst="rect">
            <a:avLst/>
          </a:prstGeom>
        </p:spPr>
        <p:txBody>
          <a:bodyPr bIns="0">
            <a:normAutofit/>
          </a:bodyPr>
          <a:lstStyle>
            <a:lvl1pPr marL="0" indent="0" algn="l">
              <a:buNone/>
              <a:defRPr sz="600" b="0" i="1" baseline="0">
                <a:latin typeface="Arial" panose="020B0604020202020204" pitchFamily="34" charset="0"/>
                <a:cs typeface="Arial" panose="020B0604020202020204" pitchFamily="34" charset="0"/>
              </a:defRPr>
            </a:lvl1pPr>
          </a:lstStyle>
          <a:p>
            <a:pPr lvl="0"/>
            <a:r>
              <a:rPr lang="en-US" dirty="0"/>
              <a:t>Special Notes, Declassification Date, “As Of” DTG, FDO #, etc.</a:t>
            </a:r>
          </a:p>
        </p:txBody>
      </p:sp>
      <p:sp>
        <p:nvSpPr>
          <p:cNvPr id="5" name="TextBox 4"/>
          <p:cNvSpPr txBox="1"/>
          <p:nvPr userDrawn="1"/>
        </p:nvSpPr>
        <p:spPr>
          <a:xfrm>
            <a:off x="1486260" y="1152229"/>
            <a:ext cx="3053805" cy="196208"/>
          </a:xfrm>
          <a:prstGeom prst="rect">
            <a:avLst/>
          </a:prstGeom>
          <a:noFill/>
        </p:spPr>
        <p:txBody>
          <a:bodyPr wrap="square" rtlCol="0">
            <a:spAutoFit/>
          </a:bodyPr>
          <a:lstStyle/>
          <a:p>
            <a:r>
              <a:rPr lang="en-US" sz="675" b="1" dirty="0">
                <a:latin typeface="Arial Narrow" panose="020B0606020202030204" pitchFamily="34" charset="0"/>
              </a:rPr>
              <a:t>ENSURING</a:t>
            </a:r>
            <a:r>
              <a:rPr lang="en-US" sz="675" b="1" baseline="0" dirty="0">
                <a:latin typeface="Arial Narrow" panose="020B0606020202030204" pitchFamily="34" charset="0"/>
              </a:rPr>
              <a:t> A FREE AND OPEN INDO-PACIFIC</a:t>
            </a:r>
            <a:endParaRPr lang="en-US" sz="675" b="1" dirty="0">
              <a:latin typeface="Arial Narrow" panose="020B0606020202030204" pitchFamily="34" charset="0"/>
            </a:endParaRPr>
          </a:p>
        </p:txBody>
      </p:sp>
      <p:grpSp>
        <p:nvGrpSpPr>
          <p:cNvPr id="7" name="Group 6"/>
          <p:cNvGrpSpPr/>
          <p:nvPr userDrawn="1"/>
        </p:nvGrpSpPr>
        <p:grpSpPr>
          <a:xfrm>
            <a:off x="8661836" y="24902"/>
            <a:ext cx="3611449" cy="629530"/>
            <a:chOff x="6496374" y="24902"/>
            <a:chExt cx="2708587" cy="629530"/>
          </a:xfrm>
        </p:grpSpPr>
        <p:sp>
          <p:nvSpPr>
            <p:cNvPr id="12" name="TextBox 11"/>
            <p:cNvSpPr txBox="1"/>
            <p:nvPr userDrawn="1"/>
          </p:nvSpPr>
          <p:spPr>
            <a:xfrm>
              <a:off x="6548851" y="24902"/>
              <a:ext cx="2656110" cy="553998"/>
            </a:xfrm>
            <a:prstGeom prst="rect">
              <a:avLst/>
            </a:prstGeom>
            <a:noFill/>
          </p:spPr>
          <p:txBody>
            <a:bodyPr wrap="square" rtlCol="0">
              <a:spAutoFit/>
            </a:bodyPr>
            <a:lstStyle/>
            <a:p>
              <a:r>
                <a:rPr lang="en-US" sz="750" b="1" dirty="0">
                  <a:latin typeface="Arial Narrow" panose="020B0606020202030204" pitchFamily="34" charset="0"/>
                </a:rPr>
                <a:t>JOINT</a:t>
              </a:r>
              <a:r>
                <a:rPr lang="en-US" sz="750" b="1" baseline="0" dirty="0">
                  <a:latin typeface="Arial Narrow" panose="020B0606020202030204" pitchFamily="34" charset="0"/>
                </a:rPr>
                <a:t> FORCE LETHALITY</a:t>
              </a:r>
            </a:p>
            <a:p>
              <a:r>
                <a:rPr lang="en-US" sz="750" b="1" baseline="0" dirty="0">
                  <a:latin typeface="Arial Narrow" panose="020B0606020202030204" pitchFamily="34" charset="0"/>
                </a:rPr>
                <a:t>DESIGN &amp; POSTURE</a:t>
              </a:r>
            </a:p>
            <a:p>
              <a:r>
                <a:rPr lang="en-US" sz="750" b="1" baseline="0" dirty="0">
                  <a:latin typeface="Arial Narrow" panose="020B0606020202030204" pitchFamily="34" charset="0"/>
                </a:rPr>
                <a:t>ALLIES &amp; PARTNERS</a:t>
              </a:r>
            </a:p>
            <a:p>
              <a:r>
                <a:rPr lang="en-US" sz="750" b="1" baseline="0" dirty="0">
                  <a:latin typeface="Arial Narrow" panose="020B0606020202030204" pitchFamily="34" charset="0"/>
                </a:rPr>
                <a:t>EXERCISES, EXPERIMENTATION, &amp; INNOVATION</a:t>
              </a:r>
              <a:endParaRPr lang="en-US" sz="750" b="1" dirty="0">
                <a:latin typeface="Arial Narrow" panose="020B0606020202030204" pitchFamily="34" charset="0"/>
              </a:endParaRPr>
            </a:p>
          </p:txBody>
        </p:sp>
        <p:sp>
          <p:nvSpPr>
            <p:cNvPr id="6" name="Oval 5"/>
            <p:cNvSpPr/>
            <p:nvPr userDrawn="1"/>
          </p:nvSpPr>
          <p:spPr>
            <a:xfrm>
              <a:off x="6496374" y="92289"/>
              <a:ext cx="100584" cy="100584"/>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5" name="Oval 14"/>
            <p:cNvSpPr/>
            <p:nvPr userDrawn="1"/>
          </p:nvSpPr>
          <p:spPr>
            <a:xfrm>
              <a:off x="6496374" y="246142"/>
              <a:ext cx="100584" cy="10058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6" name="Oval 15"/>
            <p:cNvSpPr/>
            <p:nvPr userDrawn="1"/>
          </p:nvSpPr>
          <p:spPr>
            <a:xfrm>
              <a:off x="6496374" y="399995"/>
              <a:ext cx="100584" cy="100584"/>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7" name="Oval 16"/>
            <p:cNvSpPr/>
            <p:nvPr userDrawn="1"/>
          </p:nvSpPr>
          <p:spPr>
            <a:xfrm>
              <a:off x="6496374" y="553848"/>
              <a:ext cx="100584" cy="100584"/>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grpSp>
    </p:spTree>
    <p:extLst>
      <p:ext uri="{BB962C8B-B14F-4D97-AF65-F5344CB8AC3E}">
        <p14:creationId xmlns:p14="http://schemas.microsoft.com/office/powerpoint/2010/main" val="2766873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53447"/>
            <a:ext cx="10515600" cy="4923516"/>
          </a:xfrm>
          <a:prstGeom prst="rect">
            <a:avLst/>
          </a:prstGeo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1"/>
          <p:cNvSpPr>
            <a:spLocks noGrp="1"/>
          </p:cNvSpPr>
          <p:nvPr>
            <p:ph type="title"/>
          </p:nvPr>
        </p:nvSpPr>
        <p:spPr>
          <a:xfrm>
            <a:off x="1331359" y="390418"/>
            <a:ext cx="10453099" cy="472611"/>
          </a:xfrm>
          <a:prstGeom prst="rect">
            <a:avLst/>
          </a:prstGeom>
        </p:spPr>
        <p:txBody>
          <a:bodyPr/>
          <a:lstStyle>
            <a:lvl1pPr>
              <a:defRPr sz="3200" b="1" i="1">
                <a:latin typeface="Arial Narrow" panose="020B0606020202030204" pitchFamily="34" charset="0"/>
              </a:defRPr>
            </a:lvl1pPr>
          </a:lstStyle>
          <a:p>
            <a:r>
              <a:rPr lang="en-US" dirty="0"/>
              <a:t>Click to edit Master title style</a:t>
            </a:r>
          </a:p>
        </p:txBody>
      </p:sp>
      <p:sp>
        <p:nvSpPr>
          <p:cNvPr id="8" name="Text Placeholder 3"/>
          <p:cNvSpPr>
            <a:spLocks noGrp="1"/>
          </p:cNvSpPr>
          <p:nvPr>
            <p:ph type="body" sz="quarter" idx="10" hasCustomPrompt="1"/>
          </p:nvPr>
        </p:nvSpPr>
        <p:spPr>
          <a:xfrm>
            <a:off x="0" y="6678613"/>
            <a:ext cx="12192000" cy="179387"/>
          </a:xfrm>
          <a:prstGeom prst="rect">
            <a:avLst/>
          </a:prstGeom>
        </p:spPr>
        <p:txBody>
          <a:bodyPr anchor="ctr"/>
          <a:lstStyle>
            <a:lvl1pPr marL="0" indent="0" algn="ctr">
              <a:buNone/>
              <a:defRPr sz="1200" b="1">
                <a:latin typeface="Arial Narrow" panose="020B0606020202030204" pitchFamily="34" charset="0"/>
              </a:defRPr>
            </a:lvl1pPr>
          </a:lstStyle>
          <a:p>
            <a:pPr lvl="0"/>
            <a:r>
              <a:rPr lang="en-US" sz="1200" b="1" dirty="0">
                <a:latin typeface="Arial Narrow" panose="020B0606020202030204" pitchFamily="34" charset="0"/>
              </a:rPr>
              <a:t>CLASSIFICATION</a:t>
            </a:r>
            <a:endParaRPr lang="en-US" dirty="0"/>
          </a:p>
        </p:txBody>
      </p:sp>
      <p:sp>
        <p:nvSpPr>
          <p:cNvPr id="9" name="Text Placeholder 3"/>
          <p:cNvSpPr>
            <a:spLocks noGrp="1"/>
          </p:cNvSpPr>
          <p:nvPr>
            <p:ph type="body" sz="quarter" idx="11" hasCustomPrompt="1"/>
          </p:nvPr>
        </p:nvSpPr>
        <p:spPr>
          <a:xfrm>
            <a:off x="0" y="0"/>
            <a:ext cx="12192000" cy="179387"/>
          </a:xfrm>
          <a:prstGeom prst="rect">
            <a:avLst/>
          </a:prstGeom>
        </p:spPr>
        <p:txBody>
          <a:bodyPr anchor="ctr"/>
          <a:lstStyle>
            <a:lvl1pPr marL="0" indent="0" algn="ctr">
              <a:buNone/>
              <a:defRPr sz="1200" b="1">
                <a:latin typeface="Arial Narrow" panose="020B0606020202030204" pitchFamily="34" charset="0"/>
              </a:defRPr>
            </a:lvl1pPr>
          </a:lstStyle>
          <a:p>
            <a:pPr lvl="0"/>
            <a:r>
              <a:rPr lang="en-US" sz="1200" b="1" dirty="0">
                <a:latin typeface="Arial Narrow" panose="020B0606020202030204" pitchFamily="34" charset="0"/>
              </a:rPr>
              <a:t>CLASSIFICATION</a:t>
            </a:r>
            <a:endParaRPr lang="en-US" dirty="0"/>
          </a:p>
        </p:txBody>
      </p:sp>
    </p:spTree>
    <p:extLst>
      <p:ext uri="{BB962C8B-B14F-4D97-AF65-F5344CB8AC3E}">
        <p14:creationId xmlns:p14="http://schemas.microsoft.com/office/powerpoint/2010/main" val="579751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331359" y="390418"/>
            <a:ext cx="10453099" cy="472611"/>
          </a:xfrm>
          <a:prstGeom prst="rect">
            <a:avLst/>
          </a:prstGeom>
        </p:spPr>
        <p:txBody>
          <a:bodyPr/>
          <a:lstStyle>
            <a:lvl1pPr>
              <a:defRPr sz="3200" b="1" i="1">
                <a:latin typeface="Arial Narrow" panose="020B0606020202030204" pitchFamily="34" charset="0"/>
              </a:defRPr>
            </a:lvl1pPr>
          </a:lstStyle>
          <a:p>
            <a:r>
              <a:rPr lang="en-US" dirty="0"/>
              <a:t>Click to edit Master title style</a:t>
            </a:r>
          </a:p>
        </p:txBody>
      </p:sp>
      <p:sp>
        <p:nvSpPr>
          <p:cNvPr id="4" name="Text Placeholder 3"/>
          <p:cNvSpPr>
            <a:spLocks noGrp="1"/>
          </p:cNvSpPr>
          <p:nvPr>
            <p:ph type="body" sz="quarter" idx="10" hasCustomPrompt="1"/>
          </p:nvPr>
        </p:nvSpPr>
        <p:spPr>
          <a:xfrm>
            <a:off x="0" y="6678613"/>
            <a:ext cx="12192000" cy="179387"/>
          </a:xfrm>
          <a:prstGeom prst="rect">
            <a:avLst/>
          </a:prstGeom>
        </p:spPr>
        <p:txBody>
          <a:bodyPr anchor="ctr"/>
          <a:lstStyle>
            <a:lvl1pPr marL="0" indent="0" algn="ctr">
              <a:buNone/>
              <a:defRPr sz="1200" b="1">
                <a:latin typeface="Arial Narrow" panose="020B0606020202030204" pitchFamily="34" charset="0"/>
              </a:defRPr>
            </a:lvl1pPr>
          </a:lstStyle>
          <a:p>
            <a:pPr lvl="0"/>
            <a:r>
              <a:rPr lang="en-US" sz="1200" b="1" dirty="0">
                <a:latin typeface="Arial Narrow" panose="020B0606020202030204" pitchFamily="34" charset="0"/>
              </a:rPr>
              <a:t>CLASSIFICATION</a:t>
            </a:r>
            <a:endParaRPr lang="en-US" dirty="0"/>
          </a:p>
        </p:txBody>
      </p:sp>
      <p:sp>
        <p:nvSpPr>
          <p:cNvPr id="5" name="Text Placeholder 3"/>
          <p:cNvSpPr>
            <a:spLocks noGrp="1"/>
          </p:cNvSpPr>
          <p:nvPr>
            <p:ph type="body" sz="quarter" idx="11" hasCustomPrompt="1"/>
          </p:nvPr>
        </p:nvSpPr>
        <p:spPr>
          <a:xfrm>
            <a:off x="0" y="0"/>
            <a:ext cx="12192000" cy="179387"/>
          </a:xfrm>
          <a:prstGeom prst="rect">
            <a:avLst/>
          </a:prstGeom>
        </p:spPr>
        <p:txBody>
          <a:bodyPr anchor="ctr"/>
          <a:lstStyle>
            <a:lvl1pPr marL="0" indent="0" algn="ctr">
              <a:buNone/>
              <a:defRPr sz="1200" b="1">
                <a:latin typeface="Arial Narrow" panose="020B0606020202030204" pitchFamily="34" charset="0"/>
              </a:defRPr>
            </a:lvl1pPr>
          </a:lstStyle>
          <a:p>
            <a:pPr lvl="0"/>
            <a:r>
              <a:rPr lang="en-US" sz="1200" b="1" dirty="0">
                <a:latin typeface="Arial Narrow" panose="020B0606020202030204" pitchFamily="34" charset="0"/>
              </a:rPr>
              <a:t>CLASSIFICATION</a:t>
            </a:r>
            <a:endParaRPr lang="en-US" dirty="0"/>
          </a:p>
        </p:txBody>
      </p:sp>
    </p:spTree>
    <p:extLst>
      <p:ext uri="{BB962C8B-B14F-4D97-AF65-F5344CB8AC3E}">
        <p14:creationId xmlns:p14="http://schemas.microsoft.com/office/powerpoint/2010/main" val="3797377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924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Rectangle 3"/>
          <p:cNvSpPr>
            <a:spLocks noChangeArrowheads="1"/>
          </p:cNvSpPr>
          <p:nvPr userDrawn="1"/>
        </p:nvSpPr>
        <p:spPr bwMode="auto">
          <a:xfrm flipV="1">
            <a:off x="1151200" y="221751"/>
            <a:ext cx="10708840" cy="473259"/>
          </a:xfrm>
          <a:prstGeom prst="rect">
            <a:avLst/>
          </a:prstGeom>
          <a:solidFill>
            <a:srgbClr val="04294B"/>
          </a:solidFill>
          <a:ln>
            <a:noFill/>
          </a:ln>
          <a:effectLst>
            <a:outerShdw blurRad="50800" dist="38100" dir="2700000" algn="tl" rotWithShape="0">
              <a:srgbClr val="000000">
                <a:alpha val="39999"/>
              </a:srgbClr>
            </a:outerShdw>
          </a:effectLst>
          <a:extLst>
            <a:ext uri="{91240B29-F687-4F45-9708-019B960494DF}">
              <a14:hiddenLine xmlns:a14="http://schemas.microsoft.com/office/drawing/2010/main" w="25400" algn="ctr">
                <a:solidFill>
                  <a:srgbClr val="000000"/>
                </a:solidFill>
                <a:miter lim="800000"/>
                <a:headEnd/>
                <a:tailEnd/>
              </a14:hiddenLine>
            </a:ext>
          </a:extLst>
        </p:spPr>
        <p:txBody>
          <a:bodyPr vert="horz" wrap="square" lIns="36576" tIns="36576" rIns="36576" bIns="36576" numCol="1" anchor="t" anchorCtr="0" compatLnSpc="1">
            <a:prstTxWarp prst="textNoShape">
              <a:avLst/>
            </a:prstTxWarp>
          </a:bodyPr>
          <a:lstStyle/>
          <a:p>
            <a:endParaRPr lang="en-US"/>
          </a:p>
        </p:txBody>
      </p:sp>
      <p:cxnSp>
        <p:nvCxnSpPr>
          <p:cNvPr id="6" name="AutoShape 4"/>
          <p:cNvCxnSpPr>
            <a:cxnSpLocks noChangeShapeType="1"/>
          </p:cNvCxnSpPr>
          <p:nvPr userDrawn="1"/>
        </p:nvCxnSpPr>
        <p:spPr bwMode="auto">
          <a:xfrm>
            <a:off x="1063375" y="873626"/>
            <a:ext cx="10842463" cy="0"/>
          </a:xfrm>
          <a:prstGeom prst="straightConnector1">
            <a:avLst/>
          </a:prstGeom>
          <a:noFill/>
          <a:ln w="38100" algn="ctr">
            <a:solidFill>
              <a:srgbClr val="04294B"/>
            </a:solidFill>
            <a:round/>
            <a:headEnd/>
            <a:tailEnd/>
          </a:ln>
          <a:effectLst>
            <a:outerShdw blurRad="50800" dist="38100" dir="2700000" algn="tl" rotWithShape="0">
              <a:srgbClr val="000000">
                <a:alpha val="39999"/>
              </a:srgbClr>
            </a:outerShdw>
          </a:effectLst>
          <a:extLst>
            <a:ext uri="{909E8E84-426E-40DD-AFC4-6F175D3DCCD1}">
              <a14:hiddenFill xmlns:a14="http://schemas.microsoft.com/office/drawing/2010/main">
                <a:noFill/>
              </a14:hiddenFill>
            </a:ext>
          </a:extLst>
        </p:spPr>
      </p:cxnSp>
      <p:sp>
        <p:nvSpPr>
          <p:cNvPr id="10" name="AutoShape 9"/>
          <p:cNvSpPr>
            <a:spLocks noChangeArrowheads="1"/>
          </p:cNvSpPr>
          <p:nvPr userDrawn="1"/>
        </p:nvSpPr>
        <p:spPr bwMode="auto">
          <a:xfrm>
            <a:off x="1280168" y="255675"/>
            <a:ext cx="618004" cy="599906"/>
          </a:xfrm>
          <a:prstGeom prst="homePlate">
            <a:avLst>
              <a:gd name="adj" fmla="val 25772"/>
            </a:avLst>
          </a:prstGeom>
          <a:solidFill>
            <a:srgbClr val="C00000"/>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11" name="AutoShape 10"/>
          <p:cNvSpPr>
            <a:spLocks noChangeArrowheads="1"/>
          </p:cNvSpPr>
          <p:nvPr userDrawn="1"/>
        </p:nvSpPr>
        <p:spPr bwMode="auto">
          <a:xfrm>
            <a:off x="1151200" y="256858"/>
            <a:ext cx="618004" cy="599906"/>
          </a:xfrm>
          <a:prstGeom prst="homePlate">
            <a:avLst>
              <a:gd name="adj" fmla="val 25772"/>
            </a:avLst>
          </a:prstGeom>
          <a:solidFill>
            <a:srgbClr val="C00000"/>
          </a:solidFill>
          <a:ln>
            <a:noFill/>
          </a:ln>
          <a:effectLst>
            <a:outerShdw blurRad="50800" dist="38100" algn="l" rotWithShape="0">
              <a:srgbClr val="000000">
                <a:alpha val="39999"/>
              </a:srgbClr>
            </a:outerShdw>
          </a:effectLst>
          <a:extLst>
            <a:ext uri="{91240B29-F687-4F45-9708-019B960494DF}">
              <a14:hiddenLine xmlns:a14="http://schemas.microsoft.com/office/drawing/2010/main" w="25400" algn="ctr">
                <a:solidFill>
                  <a:srgbClr val="000000"/>
                </a:solidFill>
                <a:miter lim="800000"/>
                <a:headEnd/>
                <a:tailEnd/>
              </a14:hiddenLine>
            </a:ext>
          </a:extLst>
        </p:spPr>
        <p:txBody>
          <a:bodyPr vert="horz" wrap="square" lIns="36576" tIns="36576" rIns="36576" bIns="36576" numCol="1" anchor="t" anchorCtr="0" compatLnSpc="1">
            <a:prstTxWarp prst="textNoShape">
              <a:avLst/>
            </a:prstTxWarp>
          </a:bodyPr>
          <a:lstStyle/>
          <a:p>
            <a:endParaRPr lang="en-US"/>
          </a:p>
        </p:txBody>
      </p:sp>
      <p:pic>
        <p:nvPicPr>
          <p:cNvPr id="12" name="Picture 11" descr="INDOPACOM_Emblem_2018"/>
          <p:cNvPicPr>
            <a:picLocks noChangeAspect="1" noChangeArrowheads="1"/>
          </p:cNvPicPr>
          <p:nvPr userDrawn="1"/>
        </p:nvPicPr>
        <p:blipFill>
          <a:blip r:embed="rId8" cstate="email">
            <a:extLst>
              <a:ext uri="{28A0092B-C50C-407E-A947-70E740481C1C}">
                <a14:useLocalDpi xmlns:a14="http://schemas.microsoft.com/office/drawing/2010/main"/>
              </a:ext>
            </a:extLst>
          </a:blip>
          <a:srcRect/>
          <a:stretch>
            <a:fillRect/>
          </a:stretch>
        </p:blipFill>
        <p:spPr bwMode="auto">
          <a:xfrm>
            <a:off x="347510" y="22812"/>
            <a:ext cx="1004887" cy="10048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3" name="TextBox 12"/>
          <p:cNvSpPr txBox="1"/>
          <p:nvPr userDrawn="1"/>
        </p:nvSpPr>
        <p:spPr>
          <a:xfrm>
            <a:off x="1697212" y="671181"/>
            <a:ext cx="1334530" cy="230832"/>
          </a:xfrm>
          <a:prstGeom prst="rect">
            <a:avLst/>
          </a:prstGeom>
          <a:noFill/>
        </p:spPr>
        <p:txBody>
          <a:bodyPr wrap="square" rtlCol="0">
            <a:spAutoFit/>
          </a:bodyPr>
          <a:lstStyle/>
          <a:p>
            <a:r>
              <a:rPr lang="en-US" sz="900" b="0" i="1" cap="none" spc="0" dirty="0">
                <a:ln>
                  <a:noFill/>
                </a:ln>
                <a:solidFill>
                  <a:schemeClr val="accent3">
                    <a:lumMod val="75000"/>
                  </a:schemeClr>
                </a:solidFill>
                <a:effectLst/>
                <a:latin typeface="Arial Black" panose="020B0A04020102020204" pitchFamily="34" charset="0"/>
              </a:rPr>
              <a:t>PREVAIL</a:t>
            </a:r>
          </a:p>
        </p:txBody>
      </p:sp>
    </p:spTree>
    <p:extLst>
      <p:ext uri="{BB962C8B-B14F-4D97-AF65-F5344CB8AC3E}">
        <p14:creationId xmlns:p14="http://schemas.microsoft.com/office/powerpoint/2010/main" val="1910624183"/>
      </p:ext>
    </p:extLst>
  </p:cSld>
  <p:clrMap bg1="lt1" tx1="dk1" bg2="lt2" tx2="dk2" accent1="accent1" accent2="accent2" accent3="accent3" accent4="accent4" accent5="accent5" accent6="accent6" hlink="hlink" folHlink="folHlink"/>
  <p:sldLayoutIdLst>
    <p:sldLayoutId id="2147483672" r:id="rId1"/>
    <p:sldLayoutId id="2147483650" r:id="rId2"/>
    <p:sldLayoutId id="2147483684" r:id="rId3"/>
    <p:sldLayoutId id="2147483685" r:id="rId4"/>
    <p:sldLayoutId id="2147483686" r:id="rId5"/>
    <p:sldLayoutId id="2147483688"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57" name="object 4"/>
          <p:cNvPicPr/>
          <p:nvPr userDrawn="1"/>
        </p:nvPicPr>
        <p:blipFill>
          <a:blip r:embed="rId3" cstate="email">
            <a:extLst>
              <a:ext uri="{28A0092B-C50C-407E-A947-70E740481C1C}">
                <a14:useLocalDpi xmlns:a14="http://schemas.microsoft.com/office/drawing/2010/main"/>
              </a:ext>
            </a:extLst>
          </a:blip>
          <a:stretch>
            <a:fillRect/>
          </a:stretch>
        </p:blipFill>
        <p:spPr>
          <a:xfrm>
            <a:off x="226423" y="174171"/>
            <a:ext cx="1299689" cy="6522720"/>
          </a:xfrm>
          <a:prstGeom prst="rect">
            <a:avLst/>
          </a:prstGeom>
        </p:spPr>
      </p:pic>
      <p:pic>
        <p:nvPicPr>
          <p:cNvPr id="158" name="object 8"/>
          <p:cNvPicPr/>
          <p:nvPr userDrawn="1"/>
        </p:nvPicPr>
        <p:blipFill>
          <a:blip r:embed="rId4" cstate="email">
            <a:extLst>
              <a:ext uri="{28A0092B-C50C-407E-A947-70E740481C1C}">
                <a14:useLocalDpi xmlns:a14="http://schemas.microsoft.com/office/drawing/2010/main"/>
              </a:ext>
            </a:extLst>
          </a:blip>
          <a:stretch>
            <a:fillRect/>
          </a:stretch>
        </p:blipFill>
        <p:spPr>
          <a:xfrm>
            <a:off x="305403" y="405122"/>
            <a:ext cx="1185033" cy="1206983"/>
          </a:xfrm>
          <a:prstGeom prst="rect">
            <a:avLst/>
          </a:prstGeom>
        </p:spPr>
      </p:pic>
      <p:sp>
        <p:nvSpPr>
          <p:cNvPr id="159" name="object 6"/>
          <p:cNvSpPr/>
          <p:nvPr userDrawn="1"/>
        </p:nvSpPr>
        <p:spPr>
          <a:xfrm>
            <a:off x="38100" y="28955"/>
            <a:ext cx="12153900" cy="6829425"/>
          </a:xfrm>
          <a:custGeom>
            <a:avLst/>
            <a:gdLst/>
            <a:ahLst/>
            <a:cxnLst/>
            <a:rect l="l" t="t" r="r" b="b"/>
            <a:pathLst>
              <a:path w="12158980" h="6829425">
                <a:moveTo>
                  <a:pt x="0" y="6829044"/>
                </a:moveTo>
                <a:lnTo>
                  <a:pt x="12158472" y="6829044"/>
                </a:lnTo>
                <a:lnTo>
                  <a:pt x="12158472" y="0"/>
                </a:lnTo>
                <a:lnTo>
                  <a:pt x="0" y="0"/>
                </a:lnTo>
                <a:lnTo>
                  <a:pt x="0" y="6829044"/>
                </a:lnTo>
                <a:close/>
              </a:path>
            </a:pathLst>
          </a:custGeom>
          <a:ln w="76200">
            <a:solidFill>
              <a:srgbClr val="805F00"/>
            </a:solidFill>
          </a:ln>
        </p:spPr>
        <p:txBody>
          <a:bodyPr wrap="square" lIns="0" tIns="0" rIns="0" bIns="0" rtlCol="0"/>
          <a:lstStyle/>
          <a:p>
            <a:endParaRPr/>
          </a:p>
        </p:txBody>
      </p:sp>
      <p:pic>
        <p:nvPicPr>
          <p:cNvPr id="160" name="Picture 159"/>
          <p:cNvPicPr>
            <a:picLocks noChangeAspect="1"/>
          </p:cNvPicPr>
          <p:nvPr userDrawn="1"/>
        </p:nvPicPr>
        <p:blipFill rotWithShape="1">
          <a:blip r:embed="rId5" cstate="email">
            <a:extLst>
              <a:ext uri="{28A0092B-C50C-407E-A947-70E740481C1C}">
                <a14:useLocalDpi xmlns:a14="http://schemas.microsoft.com/office/drawing/2010/main"/>
              </a:ext>
            </a:extLst>
          </a:blip>
          <a:srcRect/>
          <a:stretch/>
        </p:blipFill>
        <p:spPr>
          <a:xfrm>
            <a:off x="1820027" y="148156"/>
            <a:ext cx="9362631" cy="6537457"/>
          </a:xfrm>
          <a:prstGeom prst="rect">
            <a:avLst/>
          </a:prstGeom>
        </p:spPr>
      </p:pic>
      <p:sp>
        <p:nvSpPr>
          <p:cNvPr id="161" name="bg object 16"/>
          <p:cNvSpPr/>
          <p:nvPr userDrawn="1"/>
        </p:nvSpPr>
        <p:spPr>
          <a:xfrm>
            <a:off x="217715" y="209006"/>
            <a:ext cx="11787180" cy="6461759"/>
          </a:xfrm>
          <a:custGeom>
            <a:avLst/>
            <a:gdLst/>
            <a:ahLst/>
            <a:cxnLst/>
            <a:rect l="l" t="t" r="r" b="b"/>
            <a:pathLst>
              <a:path w="10740390" h="6842759">
                <a:moveTo>
                  <a:pt x="0" y="6842759"/>
                </a:moveTo>
                <a:lnTo>
                  <a:pt x="10740390" y="6842759"/>
                </a:lnTo>
                <a:lnTo>
                  <a:pt x="10740390" y="0"/>
                </a:lnTo>
                <a:lnTo>
                  <a:pt x="0" y="0"/>
                </a:lnTo>
                <a:lnTo>
                  <a:pt x="0" y="6842759"/>
                </a:lnTo>
                <a:close/>
              </a:path>
            </a:pathLst>
          </a:custGeom>
          <a:noFill/>
          <a:ln w="114300">
            <a:solidFill>
              <a:srgbClr val="04294A"/>
            </a:solidFill>
            <a:miter lim="800000"/>
          </a:ln>
        </p:spPr>
        <p:txBody>
          <a:bodyPr wrap="square" lIns="0" tIns="0" rIns="0" bIns="0" rtlCol="0"/>
          <a:lstStyle/>
          <a:p>
            <a:endParaRPr/>
          </a:p>
        </p:txBody>
      </p:sp>
      <p:grpSp>
        <p:nvGrpSpPr>
          <p:cNvPr id="2" name="Group 1"/>
          <p:cNvGrpSpPr/>
          <p:nvPr userDrawn="1"/>
        </p:nvGrpSpPr>
        <p:grpSpPr>
          <a:xfrm>
            <a:off x="409960" y="2283440"/>
            <a:ext cx="971890" cy="4076401"/>
            <a:chOff x="409960" y="2283440"/>
            <a:chExt cx="971890" cy="4076401"/>
          </a:xfrm>
        </p:grpSpPr>
        <p:sp>
          <p:nvSpPr>
            <p:cNvPr id="8" name="5-Point Star 7"/>
            <p:cNvSpPr>
              <a:spLocks noChangeAspect="1"/>
            </p:cNvSpPr>
            <p:nvPr userDrawn="1"/>
          </p:nvSpPr>
          <p:spPr>
            <a:xfrm>
              <a:off x="409960" y="2283440"/>
              <a:ext cx="971890" cy="971890"/>
            </a:xfrm>
            <a:prstGeom prst="star5">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5-Point Star 8"/>
            <p:cNvSpPr>
              <a:spLocks noChangeAspect="1"/>
            </p:cNvSpPr>
            <p:nvPr userDrawn="1"/>
          </p:nvSpPr>
          <p:spPr>
            <a:xfrm>
              <a:off x="409960" y="3318277"/>
              <a:ext cx="971890" cy="971890"/>
            </a:xfrm>
            <a:prstGeom prst="star5">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5-Point Star 9"/>
            <p:cNvSpPr>
              <a:spLocks noChangeAspect="1"/>
            </p:cNvSpPr>
            <p:nvPr userDrawn="1"/>
          </p:nvSpPr>
          <p:spPr>
            <a:xfrm>
              <a:off x="409960" y="4353114"/>
              <a:ext cx="971890" cy="971890"/>
            </a:xfrm>
            <a:prstGeom prst="star5">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5-Point Star 10"/>
            <p:cNvSpPr>
              <a:spLocks noChangeAspect="1"/>
            </p:cNvSpPr>
            <p:nvPr userDrawn="1"/>
          </p:nvSpPr>
          <p:spPr>
            <a:xfrm>
              <a:off x="409960" y="5387951"/>
              <a:ext cx="971890" cy="971890"/>
            </a:xfrm>
            <a:prstGeom prst="star5">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862711761"/>
      </p:ext>
    </p:extLst>
  </p:cSld>
  <p:clrMap bg1="lt1" tx1="dk1" bg2="lt2" tx2="dk2" accent1="accent1" accent2="accent2" accent3="accent3" accent4="accent4" accent5="accent5" accent6="accent6" hlink="hlink" folHlink="folHlink"/>
  <p:sldLayoutIdLst>
    <p:sldLayoutId id="214748367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0CE08-AEDD-C7E5-06C7-1CB325664ED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D2FCBC4-C326-028E-9A47-9C8635984B0D}"/>
              </a:ext>
            </a:extLst>
          </p:cNvPr>
          <p:cNvSpPr>
            <a:spLocks noGrp="1"/>
          </p:cNvSpPr>
          <p:nvPr>
            <p:ph type="title"/>
          </p:nvPr>
        </p:nvSpPr>
        <p:spPr>
          <a:xfrm>
            <a:off x="1953782" y="264619"/>
            <a:ext cx="9922021" cy="472611"/>
          </a:xfrm>
        </p:spPr>
        <p:txBody>
          <a:bodyPr/>
          <a:lstStyle/>
          <a:p>
            <a:r>
              <a:rPr lang="en-US" sz="2400" b="0" dirty="0">
                <a:solidFill>
                  <a:schemeClr val="bg1"/>
                </a:solidFill>
                <a:latin typeface="Arial" panose="020B0604020202020204" pitchFamily="34" charset="0"/>
                <a:cs typeface="Arial" panose="020B0604020202020204" pitchFamily="34" charset="0"/>
              </a:rPr>
              <a:t>SYNC MESSAGING- SCS ARBITRAL TRIBUNAL DECISION</a:t>
            </a:r>
          </a:p>
        </p:txBody>
      </p:sp>
      <p:sp>
        <p:nvSpPr>
          <p:cNvPr id="4" name="Text Placeholder 3">
            <a:extLst>
              <a:ext uri="{FF2B5EF4-FFF2-40B4-BE49-F238E27FC236}">
                <a16:creationId xmlns:a16="http://schemas.microsoft.com/office/drawing/2014/main" id="{02896ED6-7D7B-F786-7AF8-879BE0E9D4C0}"/>
              </a:ext>
            </a:extLst>
          </p:cNvPr>
          <p:cNvSpPr>
            <a:spLocks noGrp="1"/>
          </p:cNvSpPr>
          <p:nvPr>
            <p:ph type="body" sz="quarter" idx="10"/>
          </p:nvPr>
        </p:nvSpPr>
        <p:spPr/>
        <p:txBody>
          <a:bodyPr/>
          <a:lstStyle/>
          <a:p>
            <a:r>
              <a:rPr lang="en-US" dirty="0">
                <a:solidFill>
                  <a:schemeClr val="accent6"/>
                </a:solidFill>
              </a:rPr>
              <a:t>UNCLASSIFIED</a:t>
            </a:r>
          </a:p>
        </p:txBody>
      </p:sp>
      <p:sp>
        <p:nvSpPr>
          <p:cNvPr id="5" name="Text Placeholder 4">
            <a:extLst>
              <a:ext uri="{FF2B5EF4-FFF2-40B4-BE49-F238E27FC236}">
                <a16:creationId xmlns:a16="http://schemas.microsoft.com/office/drawing/2014/main" id="{DF4DDD02-5D24-A0B9-5ECE-FAF2E1C50C48}"/>
              </a:ext>
            </a:extLst>
          </p:cNvPr>
          <p:cNvSpPr>
            <a:spLocks noGrp="1"/>
          </p:cNvSpPr>
          <p:nvPr>
            <p:ph type="body" sz="quarter" idx="11"/>
          </p:nvPr>
        </p:nvSpPr>
        <p:spPr/>
        <p:txBody>
          <a:bodyPr/>
          <a:lstStyle/>
          <a:p>
            <a:r>
              <a:rPr lang="en-US" dirty="0">
                <a:solidFill>
                  <a:schemeClr val="accent6"/>
                </a:solidFill>
              </a:rPr>
              <a:t>UNCLASSIFIED</a:t>
            </a:r>
          </a:p>
        </p:txBody>
      </p:sp>
      <p:sp>
        <p:nvSpPr>
          <p:cNvPr id="6" name="TextBox 5">
            <a:extLst>
              <a:ext uri="{FF2B5EF4-FFF2-40B4-BE49-F238E27FC236}">
                <a16:creationId xmlns:a16="http://schemas.microsoft.com/office/drawing/2014/main" id="{35C06F38-6F5C-A039-A2EC-AA584F67C658}"/>
              </a:ext>
            </a:extLst>
          </p:cNvPr>
          <p:cNvSpPr txBox="1"/>
          <p:nvPr/>
        </p:nvSpPr>
        <p:spPr>
          <a:xfrm>
            <a:off x="200723" y="960558"/>
            <a:ext cx="11853746" cy="5878532"/>
          </a:xfrm>
          <a:prstGeom prst="rect">
            <a:avLst/>
          </a:prstGeom>
          <a:noFill/>
        </p:spPr>
        <p:txBody>
          <a:bodyPr wrap="square" rtlCol="0">
            <a:spAutoFit/>
          </a:bodyPr>
          <a:lstStyle/>
          <a:p>
            <a:r>
              <a:rPr lang="en-US" sz="1900" b="1" dirty="0"/>
              <a:t>Aim:</a:t>
            </a:r>
            <a:r>
              <a:rPr lang="en-US" sz="1900" dirty="0"/>
              <a:t> To synchronize and coordinate messaging on the 10</a:t>
            </a:r>
            <a:r>
              <a:rPr lang="en-US" sz="1900" baseline="30000" dirty="0"/>
              <a:t>th</a:t>
            </a:r>
            <a:r>
              <a:rPr lang="en-US" sz="1900" dirty="0"/>
              <a:t> Anniversary of the 2016 South China Sea (SCS) Arbitral Tribunal decision. </a:t>
            </a:r>
          </a:p>
          <a:p>
            <a:endParaRPr lang="en-US" sz="1900" b="1" dirty="0"/>
          </a:p>
          <a:p>
            <a:r>
              <a:rPr lang="en-US" sz="1900" b="1" dirty="0"/>
              <a:t>Background:</a:t>
            </a:r>
            <a:r>
              <a:rPr lang="en-US" sz="1900" dirty="0"/>
              <a:t> On </a:t>
            </a:r>
            <a:r>
              <a:rPr lang="en-US" sz="1900" b="1" dirty="0"/>
              <a:t>12 July 2016, </a:t>
            </a:r>
            <a:r>
              <a:rPr lang="en-US" sz="1900" dirty="0"/>
              <a:t>an Arbitral Tribunal lawfully constituted under the 1982 United Nations Convention on the Law of the Sea (UNCLOS) provided a unanimous, final, and legally binding arbitral award (the “Award”) rejecting many of China’s sweeping SCS maritime claims as unlawful. </a:t>
            </a:r>
          </a:p>
          <a:p>
            <a:endParaRPr lang="en-US" sz="1900" b="1" dirty="0"/>
          </a:p>
          <a:p>
            <a:r>
              <a:rPr lang="en-US" sz="1900" b="1" dirty="0"/>
              <a:t>Key Rulings: </a:t>
            </a:r>
          </a:p>
          <a:p>
            <a:pPr marL="285750" lvl="0" indent="-285750">
              <a:buFont typeface="Arial" panose="020B0604020202020204" pitchFamily="34" charset="0"/>
              <a:buChar char="•"/>
            </a:pPr>
            <a:r>
              <a:rPr lang="en-US" sz="1900" dirty="0"/>
              <a:t>UNCLOS comprehensively governs legal rights and maritime entitlements in the SCS;</a:t>
            </a:r>
          </a:p>
          <a:p>
            <a:pPr marL="285750" lvl="0" indent="-285750">
              <a:buFont typeface="Arial" panose="020B0604020202020204" pitchFamily="34" charset="0"/>
              <a:buChar char="•"/>
            </a:pPr>
            <a:r>
              <a:rPr lang="en-US" sz="1900" dirty="0"/>
              <a:t>China’s expansive maritime claims in the SCS have no legal basis where they exceed what is permitted in UNCLOS;</a:t>
            </a:r>
          </a:p>
          <a:p>
            <a:pPr marL="285750" lvl="0" indent="-285750">
              <a:buFont typeface="Arial" panose="020B0604020202020204" pitchFamily="34" charset="0"/>
              <a:buChar char="•"/>
            </a:pPr>
            <a:r>
              <a:rPr lang="en-US" sz="1900" dirty="0"/>
              <a:t>All naturally occurring high-tide features in the Spratly Islands and Scarborough Reef are entitled to generate a 12 nautical mile (nm) territorial sea, but are not entitled to generate an exclusive economic zone or continental shelf;</a:t>
            </a:r>
          </a:p>
          <a:p>
            <a:pPr marL="285750" lvl="0" indent="-285750">
              <a:buFont typeface="Arial" panose="020B0604020202020204" pitchFamily="34" charset="0"/>
              <a:buChar char="•"/>
            </a:pPr>
            <a:r>
              <a:rPr lang="en-US" sz="1900" dirty="0"/>
              <a:t>China violated the Philippines’ sovereignty by interfering with lawful activities permitted under UNCLOS;</a:t>
            </a:r>
          </a:p>
          <a:p>
            <a:pPr marL="285750" lvl="0" indent="-285750">
              <a:buFont typeface="Arial" panose="020B0604020202020204" pitchFamily="34" charset="0"/>
              <a:buChar char="•"/>
            </a:pPr>
            <a:r>
              <a:rPr lang="en-US" sz="1900" dirty="0"/>
              <a:t>China unlawfully prevented Filipino fishermen from engaging in traditional fishing, including at Scarborough Reef;</a:t>
            </a:r>
          </a:p>
          <a:p>
            <a:pPr marL="285750" lvl="0" indent="-285750">
              <a:buFont typeface="Arial" panose="020B0604020202020204" pitchFamily="34" charset="0"/>
              <a:buChar char="•"/>
            </a:pPr>
            <a:r>
              <a:rPr lang="en-US" sz="1900" dirty="0"/>
              <a:t>China violated its obligations to protect the marine environment under UNCLOS by allowing its fishing fleet to engage in proscribed practices, and by causing severe and irreparable harm to the coral reef environment through its land reclamation activities;</a:t>
            </a:r>
          </a:p>
          <a:p>
            <a:pPr marL="285750" lvl="0" indent="-285750">
              <a:buFont typeface="Arial" panose="020B0604020202020204" pitchFamily="34" charset="0"/>
              <a:buChar char="•"/>
            </a:pPr>
            <a:r>
              <a:rPr lang="en-US" sz="1900" dirty="0"/>
              <a:t>China’s extensive land reclamation on contested SCS features was also unlawful, further aggravating the dispute with the Philippines.</a:t>
            </a:r>
          </a:p>
          <a:p>
            <a:pPr marL="285750" indent="-285750">
              <a:buFont typeface="Arial" panose="020B0604020202020204" pitchFamily="34" charset="0"/>
              <a:buChar char="•"/>
            </a:pPr>
            <a:endParaRPr lang="en-US" sz="1500" dirty="0"/>
          </a:p>
        </p:txBody>
      </p:sp>
    </p:spTree>
    <p:extLst>
      <p:ext uri="{BB962C8B-B14F-4D97-AF65-F5344CB8AC3E}">
        <p14:creationId xmlns:p14="http://schemas.microsoft.com/office/powerpoint/2010/main" val="2689202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CC6E2-E5AC-AAE1-8275-87E913EDA24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8ABF43D-2634-EE1F-23F9-1D859C93D36F}"/>
              </a:ext>
            </a:extLst>
          </p:cNvPr>
          <p:cNvSpPr>
            <a:spLocks noGrp="1"/>
          </p:cNvSpPr>
          <p:nvPr>
            <p:ph type="title"/>
          </p:nvPr>
        </p:nvSpPr>
        <p:spPr>
          <a:xfrm>
            <a:off x="1953782" y="264619"/>
            <a:ext cx="9922021" cy="472611"/>
          </a:xfrm>
        </p:spPr>
        <p:txBody>
          <a:bodyPr/>
          <a:lstStyle/>
          <a:p>
            <a:r>
              <a:rPr lang="en-US" sz="2400" b="0" dirty="0">
                <a:solidFill>
                  <a:schemeClr val="bg1"/>
                </a:solidFill>
                <a:latin typeface="Arial" panose="020B0604020202020204" pitchFamily="34" charset="0"/>
                <a:cs typeface="Arial" panose="020B0604020202020204" pitchFamily="34" charset="0"/>
              </a:rPr>
              <a:t>SYNC MESSAGING- SCS ARBITRAL TRIBUNAL DECISION</a:t>
            </a:r>
          </a:p>
        </p:txBody>
      </p:sp>
      <p:sp>
        <p:nvSpPr>
          <p:cNvPr id="4" name="Text Placeholder 3">
            <a:extLst>
              <a:ext uri="{FF2B5EF4-FFF2-40B4-BE49-F238E27FC236}">
                <a16:creationId xmlns:a16="http://schemas.microsoft.com/office/drawing/2014/main" id="{346BB6D1-E323-0C0E-DB64-13CA2031B477}"/>
              </a:ext>
            </a:extLst>
          </p:cNvPr>
          <p:cNvSpPr>
            <a:spLocks noGrp="1"/>
          </p:cNvSpPr>
          <p:nvPr>
            <p:ph type="body" sz="quarter" idx="10"/>
          </p:nvPr>
        </p:nvSpPr>
        <p:spPr/>
        <p:txBody>
          <a:bodyPr/>
          <a:lstStyle/>
          <a:p>
            <a:r>
              <a:rPr lang="en-US" dirty="0">
                <a:solidFill>
                  <a:schemeClr val="accent6"/>
                </a:solidFill>
              </a:rPr>
              <a:t>UNCLASSIFIED</a:t>
            </a:r>
          </a:p>
        </p:txBody>
      </p:sp>
      <p:sp>
        <p:nvSpPr>
          <p:cNvPr id="5" name="Text Placeholder 4">
            <a:extLst>
              <a:ext uri="{FF2B5EF4-FFF2-40B4-BE49-F238E27FC236}">
                <a16:creationId xmlns:a16="http://schemas.microsoft.com/office/drawing/2014/main" id="{424E7885-3406-3D52-0B25-542744548F18}"/>
              </a:ext>
            </a:extLst>
          </p:cNvPr>
          <p:cNvSpPr>
            <a:spLocks noGrp="1"/>
          </p:cNvSpPr>
          <p:nvPr>
            <p:ph type="body" sz="quarter" idx="11"/>
          </p:nvPr>
        </p:nvSpPr>
        <p:spPr/>
        <p:txBody>
          <a:bodyPr/>
          <a:lstStyle/>
          <a:p>
            <a:r>
              <a:rPr lang="en-US" dirty="0">
                <a:solidFill>
                  <a:schemeClr val="accent6"/>
                </a:solidFill>
              </a:rPr>
              <a:t>UNCLASSIFIED</a:t>
            </a:r>
          </a:p>
        </p:txBody>
      </p:sp>
      <p:sp>
        <p:nvSpPr>
          <p:cNvPr id="6" name="TextBox 5">
            <a:extLst>
              <a:ext uri="{FF2B5EF4-FFF2-40B4-BE49-F238E27FC236}">
                <a16:creationId xmlns:a16="http://schemas.microsoft.com/office/drawing/2014/main" id="{55C72C6F-2DF0-2071-52C0-72CDB508F28D}"/>
              </a:ext>
            </a:extLst>
          </p:cNvPr>
          <p:cNvSpPr txBox="1"/>
          <p:nvPr/>
        </p:nvSpPr>
        <p:spPr>
          <a:xfrm>
            <a:off x="200723" y="960558"/>
            <a:ext cx="11853746" cy="6417141"/>
          </a:xfrm>
          <a:prstGeom prst="rect">
            <a:avLst/>
          </a:prstGeom>
          <a:noFill/>
        </p:spPr>
        <p:txBody>
          <a:bodyPr wrap="square" rtlCol="0">
            <a:spAutoFit/>
          </a:bodyPr>
          <a:lstStyle/>
          <a:p>
            <a:r>
              <a:rPr lang="en-US" b="1" dirty="0"/>
              <a:t>Talking Points:</a:t>
            </a:r>
          </a:p>
          <a:p>
            <a:pPr marL="285750" lvl="0" indent="-285750">
              <a:buFont typeface="Arial" panose="020B0604020202020204" pitchFamily="34" charset="0"/>
              <a:buChar char="•"/>
            </a:pPr>
            <a:r>
              <a:rPr lang="en-US" sz="1700" dirty="0"/>
              <a:t>China is party to UNCLOS and is bound by its provisions. As set out in UNCLOS Art. 296, the Award legally binds China. </a:t>
            </a:r>
          </a:p>
          <a:p>
            <a:pPr marL="285750" lvl="0" indent="-285750">
              <a:buFont typeface="Arial" panose="020B0604020202020204" pitchFamily="34" charset="0"/>
              <a:buChar char="•"/>
            </a:pPr>
            <a:r>
              <a:rPr lang="en-US" sz="1700" dirty="0"/>
              <a:t>China’s reference to legal claims arising from ‘historic rights’ in the SCS, are incompatible with UNCLOS and unlawful. </a:t>
            </a:r>
          </a:p>
          <a:p>
            <a:pPr marL="285750" lvl="0" indent="-285750">
              <a:buFont typeface="Arial" panose="020B0604020202020204" pitchFamily="34" charset="0"/>
              <a:buChar char="•"/>
            </a:pPr>
            <a:r>
              <a:rPr lang="en-US" sz="1700" dirty="0"/>
              <a:t>China’s provocative conduct in the SCS to assert its unlawful claims is destabilizing and infringes on the sovereign rights of regional nations. </a:t>
            </a:r>
          </a:p>
          <a:p>
            <a:pPr marL="285750" lvl="0" indent="-285750">
              <a:buFont typeface="Arial" panose="020B0604020202020204" pitchFamily="34" charset="0"/>
              <a:buChar char="•"/>
            </a:pPr>
            <a:r>
              <a:rPr lang="en-US" sz="1700" dirty="0"/>
              <a:t>China’s coercive and aggressive conduct in the SCS undermines other countries’ enjoyment of their sovereign rights to relevant natural resources of regional neighbors (other claimant States), and infringes on the freedoms of navigation and overflight of all nations.</a:t>
            </a:r>
          </a:p>
          <a:p>
            <a:pPr marL="285750" lvl="0" indent="-285750">
              <a:buFont typeface="Arial" panose="020B0604020202020204" pitchFamily="34" charset="0"/>
              <a:buChar char="•"/>
            </a:pPr>
            <a:r>
              <a:rPr lang="en-US" sz="1700" dirty="0"/>
              <a:t>By refusing to subsequently limit its legal maritime claims and comply with the Award and its UNCLOS treaty obligations, instead continuing to assert unlawful claims against the Philippines and other State and non-State actors in the SCS, China continues to violate international law. China is demonstrating a view that international law is only applicable to China when it benefits Beijing’s interests.</a:t>
            </a:r>
          </a:p>
          <a:p>
            <a:pPr marL="285750" lvl="0" indent="-285750">
              <a:buFont typeface="Arial" panose="020B0604020202020204" pitchFamily="34" charset="0"/>
              <a:buChar char="•"/>
            </a:pPr>
            <a:r>
              <a:rPr lang="en-US" sz="1700" dirty="0"/>
              <a:t>China seeks to be the preeminent power in the region; its assertive actions in the SCS are having a destabilizing effect and will have negative security and economic repercussions for all Indo-Pacific States.</a:t>
            </a:r>
          </a:p>
          <a:p>
            <a:pPr marL="285750" lvl="0" indent="-285750">
              <a:buFont typeface="Arial" panose="020B0604020202020204" pitchFamily="34" charset="0"/>
              <a:buChar char="•"/>
            </a:pPr>
            <a:r>
              <a:rPr lang="en-US" sz="1700" dirty="0"/>
              <a:t>The United States seeks to enhance deterrence in the Indo-Pacific region, uphold freedoms of navigation and overflight consistent with customary international law as reflected in UNCLOS, and protect the free flows of commerce.  </a:t>
            </a:r>
          </a:p>
          <a:p>
            <a:pPr marL="285750" lvl="0" indent="-285750">
              <a:buFont typeface="Arial" panose="020B0604020202020204" pitchFamily="34" charset="0"/>
              <a:buChar char="•"/>
            </a:pPr>
            <a:r>
              <a:rPr lang="en-US" sz="1700" dirty="0"/>
              <a:t>The United States’ and Allies regular maritime cooperative activities are a strong demonstration of coordinated, persistent, and lawful presence in the SCS.  </a:t>
            </a:r>
          </a:p>
          <a:p>
            <a:pPr marL="285750" lvl="0" indent="-285750">
              <a:buFont typeface="Arial" panose="020B0604020202020204" pitchFamily="34" charset="0"/>
              <a:buChar char="•"/>
            </a:pPr>
            <a:r>
              <a:rPr lang="en-US" sz="1700" dirty="0"/>
              <a:t>The United States is strengthening its Alliance with the Philippines to credibly deter China.  The United States is additionally leading an international diplomatic coalition of countries to counter China’s excessive and unlawful maritime claims, and calls on Allies and partners to continue calling out China’s destabilizing actions in the SCS and messaging support for the Award around its 10</a:t>
            </a:r>
            <a:r>
              <a:rPr lang="en-US" sz="1700" baseline="30000" dirty="0"/>
              <a:t>th</a:t>
            </a:r>
            <a:r>
              <a:rPr lang="en-US" sz="1700" dirty="0"/>
              <a:t> anniversary.   </a:t>
            </a:r>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034452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 Page">
  <a:themeElements>
    <a:clrScheme name="DIA Color Palette">
      <a:dk1>
        <a:srgbClr val="000C36"/>
      </a:dk1>
      <a:lt1>
        <a:srgbClr val="FFFFFF"/>
      </a:lt1>
      <a:dk2>
        <a:srgbClr val="004278"/>
      </a:dk2>
      <a:lt2>
        <a:srgbClr val="AAB1B6"/>
      </a:lt2>
      <a:accent1>
        <a:srgbClr val="007AB4"/>
      </a:accent1>
      <a:accent2>
        <a:srgbClr val="94A545"/>
      </a:accent2>
      <a:accent3>
        <a:srgbClr val="6A9AC1"/>
      </a:accent3>
      <a:accent4>
        <a:srgbClr val="9E1A1D"/>
      </a:accent4>
      <a:accent5>
        <a:srgbClr val="FFC000"/>
      </a:accent5>
      <a:accent6>
        <a:srgbClr val="82767D"/>
      </a:accent6>
      <a:hlink>
        <a:srgbClr val="007AB4"/>
      </a:hlink>
      <a:folHlink>
        <a:srgbClr val="004278"/>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dbcb562a-d885-4444-b67f-1839837b0f15" xsi:nil="true"/>
    <_ip_UnifiedCompliancePolicyProperties xmlns="http://schemas.microsoft.com/sharepoint/v3" xsi:nil="true"/>
    <lcf76f155ced4ddcb4097134ff3c332f xmlns="7b38487b-d63e-44f5-a041-c067590f50b4">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12DB02547401C47B81BE1AC0E4F05FF" ma:contentTypeVersion="15" ma:contentTypeDescription="Create a new document." ma:contentTypeScope="" ma:versionID="a8a557f57d002527db5b46bcd1d5a6ee">
  <xsd:schema xmlns:xsd="http://www.w3.org/2001/XMLSchema" xmlns:xs="http://www.w3.org/2001/XMLSchema" xmlns:p="http://schemas.microsoft.com/office/2006/metadata/properties" xmlns:ns1="http://schemas.microsoft.com/sharepoint/v3" xmlns:ns2="7b38487b-d63e-44f5-a041-c067590f50b4" xmlns:ns3="dbcb562a-d885-4444-b67f-1839837b0f15" targetNamespace="http://schemas.microsoft.com/office/2006/metadata/properties" ma:root="true" ma:fieldsID="f5b9fbd528186c0f0891d25b8a0c45d4" ns1:_="" ns2:_="" ns3:_="">
    <xsd:import namespace="http://schemas.microsoft.com/sharepoint/v3"/>
    <xsd:import namespace="7b38487b-d63e-44f5-a041-c067590f50b4"/>
    <xsd:import namespace="dbcb562a-d885-4444-b67f-1839837b0f1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1:_ip_UnifiedCompliancePolicyProperties" minOccurs="0"/>
                <xsd:element ref="ns1:_ip_UnifiedCompliancePolicyUIAction"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38487b-d63e-44f5-a041-c067590f50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acef215b-19b7-4691-95f4-27d2fe62d5df"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bcb562a-d885-4444-b67f-1839837b0f15"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d0f048b3-5a27-4538-909c-eecc6fa0d814}" ma:internalName="TaxCatchAll" ma:showField="CatchAllData" ma:web="dbcb562a-d885-4444-b67f-1839837b0f1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87F30E-6B81-4C8B-809C-00342DB831B9}">
  <ds:schemaRefs>
    <ds:schemaRef ds:uri="http://purl.org/dc/terms/"/>
    <ds:schemaRef ds:uri="http://schemas.microsoft.com/sharepoint/v3"/>
    <ds:schemaRef ds:uri="http://schemas.microsoft.com/office/2006/documentManagement/types"/>
    <ds:schemaRef ds:uri="7b38487b-d63e-44f5-a041-c067590f50b4"/>
    <ds:schemaRef ds:uri="http://schemas.microsoft.com/office/infopath/2007/PartnerControls"/>
    <ds:schemaRef ds:uri="http://schemas.openxmlformats.org/package/2006/metadata/core-properties"/>
    <ds:schemaRef ds:uri="dbcb562a-d885-4444-b67f-1839837b0f15"/>
    <ds:schemaRef ds:uri="http://schemas.microsoft.com/office/2006/metadata/properties"/>
    <ds:schemaRef ds:uri="http://www.w3.org/XML/1998/namespace"/>
    <ds:schemaRef ds:uri="http://purl.org/dc/dcmitype/"/>
    <ds:schemaRef ds:uri="http://purl.org/dc/elements/1.1/"/>
  </ds:schemaRefs>
</ds:datastoreItem>
</file>

<file path=customXml/itemProps2.xml><?xml version="1.0" encoding="utf-8"?>
<ds:datastoreItem xmlns:ds="http://schemas.openxmlformats.org/officeDocument/2006/customXml" ds:itemID="{01FD3EE6-85C4-4BF7-BE39-258CA23395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b38487b-d63e-44f5-a041-c067590f50b4"/>
    <ds:schemaRef ds:uri="dbcb562a-d885-4444-b67f-1839837b0f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975D75A-2B88-47C4-84AC-572CC3578FA9}">
  <ds:schemaRefs>
    <ds:schemaRef ds:uri="http://schemas.microsoft.com/sharepoint/v3/contenttype/forms"/>
  </ds:schemaRefs>
</ds:datastoreItem>
</file>

<file path=docMetadata/LabelInfo.xml><?xml version="1.0" encoding="utf-8"?>
<clbl:labelList xmlns:clbl="http://schemas.microsoft.com/office/2020/mipLabelMetadata">
  <clbl:label id="{b27ac744-d744-4b94-baa9-948b89b4017a}" enabled="1" method="Standard" siteId="{e3333e00-c877-4b87-b6ad-45e942de1750}" contentBits="0" removed="0"/>
</clbl:labelList>
</file>

<file path=docProps/app.xml><?xml version="1.0" encoding="utf-8"?>
<Properties xmlns="http://schemas.openxmlformats.org/officeDocument/2006/extended-properties" xmlns:vt="http://schemas.openxmlformats.org/officeDocument/2006/docPropsVTypes">
  <TotalTime>6502</TotalTime>
  <Words>604</Words>
  <Application>Microsoft Office PowerPoint</Application>
  <PresentationFormat>Widescreen</PresentationFormat>
  <Paragraphs>30</Paragraphs>
  <Slides>2</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vt:i4>
      </vt:variant>
    </vt:vector>
  </HeadingPairs>
  <TitlesOfParts>
    <vt:vector size="9" baseType="lpstr">
      <vt:lpstr>Arial</vt:lpstr>
      <vt:lpstr>Arial Black</vt:lpstr>
      <vt:lpstr>Arial Narrow</vt:lpstr>
      <vt:lpstr>Calibri</vt:lpstr>
      <vt:lpstr>Wingdings</vt:lpstr>
      <vt:lpstr>Office Theme</vt:lpstr>
      <vt:lpstr>Title Page</vt:lpstr>
      <vt:lpstr>SYNC MESSAGING- SCS ARBITRAL TRIBUNAL DECISION</vt:lpstr>
      <vt:lpstr>SYNC MESSAGING- SCS ARBITRAL TRIBUNAL DECISION</vt:lpstr>
    </vt:vector>
  </TitlesOfParts>
  <Company>INDOPACOM J2 DAG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Alford, Jeffrey R. CIV USINDOPACOM J2 (US)</dc:creator>
  <cp:lastModifiedBy>Swinton, Jacqueline J CDR FM (AUS)</cp:lastModifiedBy>
  <cp:revision>162</cp:revision>
  <cp:lastPrinted>2025-09-05T03:05:02Z</cp:lastPrinted>
  <dcterms:created xsi:type="dcterms:W3CDTF">2023-02-28T22:45:33Z</dcterms:created>
  <dcterms:modified xsi:type="dcterms:W3CDTF">2026-04-08T21:40:10Z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Theme:7\Title Page:6</vt:lpwstr>
  </property>
  <property fmtid="{D5CDD505-2E9C-101B-9397-08002B2CF9AE}" pid="3" name="ClassificationContentMarkingFooterText">
    <vt:lpwstr>Classification: UNCLASSIFIED</vt:lpwstr>
  </property>
  <property fmtid="{D5CDD505-2E9C-101B-9397-08002B2CF9AE}" pid="4" name="ClassificationContentMarkingHeaderLocations">
    <vt:lpwstr>Office Theme:4\Title Page:5</vt:lpwstr>
  </property>
  <property fmtid="{D5CDD505-2E9C-101B-9397-08002B2CF9AE}" pid="5" name="ClassificationContentMarkingHeaderText">
    <vt:lpwstr>Classification: UNCLASSIFIED</vt:lpwstr>
  </property>
  <property fmtid="{D5CDD505-2E9C-101B-9397-08002B2CF9AE}" pid="6" name="ContentTypeId">
    <vt:lpwstr>0x010100212DB02547401C47B81BE1AC0E4F05FF</vt:lpwstr>
  </property>
  <property fmtid="{D5CDD505-2E9C-101B-9397-08002B2CF9AE}" pid="7" name="MediaServiceImageTags">
    <vt:lpwstr/>
  </property>
</Properties>
</file>